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74" r:id="rId5"/>
    <p:sldId id="304" r:id="rId6"/>
    <p:sldId id="306" r:id="rId7"/>
    <p:sldId id="305" r:id="rId8"/>
    <p:sldId id="273" r:id="rId9"/>
    <p:sldId id="307" r:id="rId10"/>
    <p:sldId id="308" r:id="rId11"/>
    <p:sldId id="310" r:id="rId12"/>
    <p:sldId id="309" r:id="rId13"/>
    <p:sldId id="315" r:id="rId14"/>
    <p:sldId id="314" r:id="rId15"/>
    <p:sldId id="312" r:id="rId16"/>
    <p:sldId id="311" r:id="rId17"/>
    <p:sldId id="268" r:id="rId18"/>
    <p:sldId id="267" r:id="rId19"/>
    <p:sldId id="257" r:id="rId20"/>
    <p:sldId id="258" r:id="rId21"/>
    <p:sldId id="259" r:id="rId22"/>
    <p:sldId id="260" r:id="rId23"/>
    <p:sldId id="264" r:id="rId24"/>
    <p:sldId id="263" r:id="rId25"/>
    <p:sldId id="261" r:id="rId26"/>
    <p:sldId id="262" r:id="rId27"/>
    <p:sldId id="275" r:id="rId28"/>
    <p:sldId id="276" r:id="rId29"/>
    <p:sldId id="277" r:id="rId30"/>
    <p:sldId id="278" r:id="rId31"/>
    <p:sldId id="280" r:id="rId32"/>
    <p:sldId id="282" r:id="rId33"/>
    <p:sldId id="281" r:id="rId34"/>
    <p:sldId id="283" r:id="rId35"/>
    <p:sldId id="284" r:id="rId36"/>
    <p:sldId id="285" r:id="rId37"/>
    <p:sldId id="287" r:id="rId38"/>
    <p:sldId id="286" r:id="rId39"/>
    <p:sldId id="289" r:id="rId40"/>
    <p:sldId id="288" r:id="rId41"/>
    <p:sldId id="294" r:id="rId42"/>
    <p:sldId id="292" r:id="rId43"/>
    <p:sldId id="295" r:id="rId44"/>
    <p:sldId id="293" r:id="rId45"/>
    <p:sldId id="296" r:id="rId46"/>
    <p:sldId id="297" r:id="rId47"/>
    <p:sldId id="299" r:id="rId48"/>
    <p:sldId id="298" r:id="rId49"/>
    <p:sldId id="316" r:id="rId50"/>
    <p:sldId id="317" r:id="rId51"/>
    <p:sldId id="318" r:id="rId52"/>
    <p:sldId id="31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4" autoAdjust="0"/>
    <p:restoredTop sz="90781" autoAdjust="0"/>
  </p:normalViewPr>
  <p:slideViewPr>
    <p:cSldViewPr>
      <p:cViewPr>
        <p:scale>
          <a:sx n="65" d="100"/>
          <a:sy n="65" d="100"/>
        </p:scale>
        <p:origin x="-1503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0674B68-DD21-4042-B0F4-7DEC5C8E165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9736CDC-27D0-4F9A-8D10-CD75F574DE3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حتما مثال هایی که در طول ترم در کلاس حل شده اند را نیز مطالعه نمایید.</a:t>
            </a:r>
            <a:endParaRPr lang="en-US" sz="3600" b="1" dirty="0">
              <a:solidFill>
                <a:srgbClr val="00B050"/>
              </a:solidFill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54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613"/>
            <a:ext cx="8786811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6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77200" cy="464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8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4450"/>
            <a:ext cx="904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1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25"/>
            <a:ext cx="77218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001000" cy="148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8914651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1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382000" cy="170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5" y="2209800"/>
            <a:ext cx="7696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5" y="1379063"/>
            <a:ext cx="7924800" cy="6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4" y="1752600"/>
            <a:ext cx="869317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8077200" cy="534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6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977"/>
            <a:ext cx="8229600" cy="206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1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866900"/>
            <a:ext cx="86296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2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867026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69415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5765"/>
            <a:ext cx="859881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4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59771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925"/>
            <a:ext cx="902223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0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077200" cy="178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8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077200" cy="597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1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76939"/>
            <a:ext cx="8077200" cy="6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7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49413"/>
            <a:ext cx="8229601" cy="250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6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639173" cy="189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14525"/>
            <a:ext cx="8443104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5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8339"/>
            <a:ext cx="913445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" y="1871663"/>
            <a:ext cx="8213035" cy="23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" y="1676400"/>
            <a:ext cx="7985591" cy="40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47825"/>
            <a:ext cx="889729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0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861874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9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" y="1371600"/>
            <a:ext cx="8382000" cy="387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0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463"/>
            <a:ext cx="9212964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5" y="1524001"/>
            <a:ext cx="816810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3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39182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03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431959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9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44" y="1600200"/>
            <a:ext cx="9748344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020050" cy="47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1600"/>
            <a:ext cx="9035221" cy="4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7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7391400" cy="305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66499"/>
            <a:ext cx="7898637" cy="766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847355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6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" y="1492251"/>
            <a:ext cx="8577470" cy="289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924800" cy="224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9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25"/>
            <a:ext cx="879108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0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8998376" cy="266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6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8" y="1"/>
            <a:ext cx="7755942" cy="5181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52400" y="5181600"/>
            <a:ext cx="7010400" cy="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05" y="5252687"/>
            <a:ext cx="142309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06" y="5797633"/>
            <a:ext cx="914399" cy="2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4" y="5252687"/>
            <a:ext cx="762000" cy="29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271732"/>
            <a:ext cx="76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533670"/>
            <a:ext cx="794500" cy="29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18336"/>
            <a:ext cx="794500" cy="25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3" y="5906160"/>
            <a:ext cx="2110407" cy="23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51" y="5203074"/>
            <a:ext cx="963762" cy="2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3" y="5546601"/>
            <a:ext cx="877479" cy="28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7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75"/>
            <a:ext cx="85746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933825"/>
            <a:ext cx="867811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1262"/>
            <a:ext cx="5257800" cy="35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2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8" y="304800"/>
            <a:ext cx="883533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820570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2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467600" cy="449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4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3" y="1981200"/>
            <a:ext cx="8332304" cy="214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5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093765" cy="260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0863"/>
            <a:ext cx="8534400" cy="238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8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9521</TotalTime>
  <Words>18</Words>
  <Application>Microsoft Office PowerPoint</Application>
  <PresentationFormat>On-screen Show (4:3)</PresentationFormat>
  <Paragraphs>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Clarity</vt:lpstr>
      <vt:lpstr>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Haeri</dc:creator>
  <cp:lastModifiedBy>Haeri</cp:lastModifiedBy>
  <cp:revision>26</cp:revision>
  <dcterms:created xsi:type="dcterms:W3CDTF">2016-06-15T23:25:26Z</dcterms:created>
  <dcterms:modified xsi:type="dcterms:W3CDTF">2017-06-29T05:37:54Z</dcterms:modified>
</cp:coreProperties>
</file>